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66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2601" autoAdjust="0"/>
  </p:normalViewPr>
  <p:slideViewPr>
    <p:cSldViewPr snapToGrid="0" showGuides="1">
      <p:cViewPr varScale="1">
        <p:scale>
          <a:sx n="48" d="100"/>
          <a:sy n="48" d="100"/>
        </p:scale>
        <p:origin x="612" y="4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Copies Sold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8000"/>
                    <a:satMod val="130000"/>
                    <a:lumMod val="92000"/>
                  </a:schemeClr>
                </a:gs>
                <a:gs pos="100000">
                  <a:schemeClr val="accent1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1987</c:v>
                </c:pt>
                <c:pt idx="1">
                  <c:v>1988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40000</c:v>
                </c:pt>
                <c:pt idx="1">
                  <c:v>100000</c:v>
                </c:pt>
                <c:pt idx="2">
                  <c:v>200000</c:v>
                </c:pt>
                <c:pt idx="3">
                  <c:v>375000</c:v>
                </c:pt>
                <c:pt idx="4">
                  <c:v>1000000</c:v>
                </c:pt>
                <c:pt idx="5">
                  <c:v>2000000</c:v>
                </c:pt>
                <c:pt idx="6">
                  <c:v>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7-482B-A3A5-077DF0841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0735568"/>
        <c:axId val="1510720640"/>
      </c:barChart>
      <c:catAx>
        <c:axId val="128073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720640"/>
        <c:crosses val="autoZero"/>
        <c:auto val="1"/>
        <c:lblAlgn val="ctr"/>
        <c:lblOffset val="100"/>
        <c:noMultiLvlLbl val="0"/>
      </c:catAx>
      <c:valAx>
        <c:axId val="151072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73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B-4082-96D5-303B0D93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B-4082-96D5-303B0D93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7B-4082-96D5-303B0D93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500016"/>
        <c:axId val="1095545856"/>
      </c:barChart>
      <c:catAx>
        <c:axId val="43650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545856"/>
        <c:crosses val="autoZero"/>
        <c:auto val="1"/>
        <c:lblAlgn val="ctr"/>
        <c:lblOffset val="100"/>
        <c:noMultiLvlLbl val="0"/>
      </c:catAx>
      <c:valAx>
        <c:axId val="10955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50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CF48-DC8B-4D59-9F20-CC5BB9BAC21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FEDF-CD32-4B36-A3DE-89DECA51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your speaker notes are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3FEDF-CD32-4B36-A3DE-89DECA511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5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3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1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2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1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45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8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B749-D02C-4E06-A62F-6A56DCF0009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5DF3EB0-31FA-4D6F-B752-6BB0199BDB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8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oft_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tYd1vXZNi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31CE-1CED-4956-B338-90B085A59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PowerPoint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461F8-226B-4652-A847-E045151BE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Wikipedia, the free encyclopedia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3"/>
    </mc:Choice>
    <mc:Fallback>
      <p:transition spd="slow" advTm="40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3613-0E0F-4660-955B-0A2CBFC1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Objects</a:t>
            </a:r>
          </a:p>
        </p:txBody>
      </p:sp>
      <p:sp>
        <p:nvSpPr>
          <p:cNvPr id="6" name="Flowchart: Extract 5">
            <a:extLst>
              <a:ext uri="{FF2B5EF4-FFF2-40B4-BE49-F238E27FC236}">
                <a16:creationId xmlns:a16="http://schemas.microsoft.com/office/drawing/2014/main" id="{5B90A911-CE81-4414-8447-85784D67B203}"/>
              </a:ext>
            </a:extLst>
          </p:cNvPr>
          <p:cNvSpPr/>
          <p:nvPr/>
        </p:nvSpPr>
        <p:spPr>
          <a:xfrm rot="20123383">
            <a:off x="8323903" y="2759979"/>
            <a:ext cx="2455209" cy="2575744"/>
          </a:xfrm>
          <a:prstGeom prst="flowChartExtra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CEADC4E-4FCB-4102-8ED9-658DBBC0018C}"/>
              </a:ext>
            </a:extLst>
          </p:cNvPr>
          <p:cNvSpPr/>
          <p:nvPr/>
        </p:nvSpPr>
        <p:spPr>
          <a:xfrm>
            <a:off x="4926212" y="2759979"/>
            <a:ext cx="2378266" cy="2495024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C09EF-FD08-43F1-B0D5-B3B8B40B2534}"/>
              </a:ext>
            </a:extLst>
          </p:cNvPr>
          <p:cNvSpPr/>
          <p:nvPr/>
        </p:nvSpPr>
        <p:spPr>
          <a:xfrm>
            <a:off x="1451579" y="2759979"/>
            <a:ext cx="2455209" cy="2575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8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08C0-E625-4054-837E-1CC15573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156AF-F07A-4269-8200-40F4A6491D89}"/>
              </a:ext>
            </a:extLst>
          </p:cNvPr>
          <p:cNvSpPr/>
          <p:nvPr/>
        </p:nvSpPr>
        <p:spPr>
          <a:xfrm>
            <a:off x="4137991" y="3022505"/>
            <a:ext cx="3916017" cy="13507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78371"/>
              </a:avLst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This is WordArt</a:t>
            </a:r>
          </a:p>
        </p:txBody>
      </p:sp>
    </p:spTree>
    <p:extLst>
      <p:ext uri="{BB962C8B-B14F-4D97-AF65-F5344CB8AC3E}">
        <p14:creationId xmlns:p14="http://schemas.microsoft.com/office/powerpoint/2010/main" val="76846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4617-831F-4BA8-8062-6462B5AB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Direction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0650C-66EC-43FF-B79D-AABAEF469DDC}"/>
              </a:ext>
            </a:extLst>
          </p:cNvPr>
          <p:cNvSpPr txBox="1"/>
          <p:nvPr/>
        </p:nvSpPr>
        <p:spPr>
          <a:xfrm>
            <a:off x="1451578" y="3071191"/>
            <a:ext cx="3791377" cy="1015663"/>
          </a:xfrm>
          <a:prstGeom prst="rect">
            <a:avLst/>
          </a:prstGeom>
          <a:noFill/>
          <a:scene3d>
            <a:camera prst="orthographicFront">
              <a:rot lat="1440360" lon="18176507" rev="18475115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/>
              <a:t>Horizontal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F6ADC-EDC6-426D-AAEE-7CBC60DE6622}"/>
              </a:ext>
            </a:extLst>
          </p:cNvPr>
          <p:cNvSpPr txBox="1"/>
          <p:nvPr/>
        </p:nvSpPr>
        <p:spPr>
          <a:xfrm rot="5400000">
            <a:off x="6605379" y="3274385"/>
            <a:ext cx="1827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Rotate 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E3C47-ACFA-4A2B-8E43-595B66293E4D}"/>
              </a:ext>
            </a:extLst>
          </p:cNvPr>
          <p:cNvSpPr txBox="1"/>
          <p:nvPr/>
        </p:nvSpPr>
        <p:spPr>
          <a:xfrm rot="16200000">
            <a:off x="7828249" y="3184043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Rotate 270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999DB-EB6F-424A-A418-C7F5D2819324}"/>
              </a:ext>
            </a:extLst>
          </p:cNvPr>
          <p:cNvSpPr txBox="1"/>
          <p:nvPr/>
        </p:nvSpPr>
        <p:spPr>
          <a:xfrm>
            <a:off x="9877788" y="1853754"/>
            <a:ext cx="739883" cy="396659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200" dirty="0"/>
              <a:t>Stacked</a:t>
            </a:r>
          </a:p>
        </p:txBody>
      </p:sp>
    </p:spTree>
    <p:extLst>
      <p:ext uri="{BB962C8B-B14F-4D97-AF65-F5344CB8AC3E}">
        <p14:creationId xmlns:p14="http://schemas.microsoft.com/office/powerpoint/2010/main" val="64067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E531-B701-4553-9B9D-CC77367B49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812" y="725350"/>
            <a:ext cx="9604375" cy="1049337"/>
          </a:xfrm>
        </p:spPr>
        <p:txBody>
          <a:bodyPr/>
          <a:lstStyle/>
          <a:p>
            <a:pPr algn="ctr"/>
            <a:r>
              <a:rPr lang="en-US" dirty="0" err="1"/>
              <a:t>IMages</a:t>
            </a:r>
            <a:endParaRPr lang="en-US" dirty="0"/>
          </a:p>
        </p:txBody>
      </p:sp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id="{82B6014E-A2DE-45B0-9B26-E432B5602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1442017"/>
            <a:ext cx="8022336" cy="45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0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4617-831F-4BA8-8062-6462B5AB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1C59E-01F6-47A2-8411-38A2920D2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54" y="2245033"/>
            <a:ext cx="8443692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09AE-4AE9-4F0C-830C-9D6F24BD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153828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2EC358E-F03E-48D1-B2F5-F7DC63EE1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613557"/>
              </p:ext>
            </p:extLst>
          </p:nvPr>
        </p:nvGraphicFramePr>
        <p:xfrm>
          <a:off x="2032000" y="33689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4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5433-B2D7-41F8-9C8E-8C1DDAEB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pic>
        <p:nvPicPr>
          <p:cNvPr id="4" name="Graphic 3" descr="Head with gears">
            <a:extLst>
              <a:ext uri="{FF2B5EF4-FFF2-40B4-BE49-F238E27FC236}">
                <a16:creationId xmlns:a16="http://schemas.microsoft.com/office/drawing/2014/main" id="{2531C32C-EEE5-45F1-8C23-6B8EC6794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6186" y="2046515"/>
            <a:ext cx="3559628" cy="35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5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0570-C0E7-4C3F-979F-2E5F054A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2D01A3-F238-4330-A03F-757D74FF5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730665"/>
              </p:ext>
            </p:extLst>
          </p:nvPr>
        </p:nvGraphicFramePr>
        <p:xfrm>
          <a:off x="3048000" y="2906275"/>
          <a:ext cx="6096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295298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50437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88163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487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86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91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44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67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028-6926-456D-AADE-E243B370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</a:p>
        </p:txBody>
      </p:sp>
      <p:pic>
        <p:nvPicPr>
          <p:cNvPr id="5" name="Graphic 4" descr="Robot">
            <a:extLst>
              <a:ext uri="{FF2B5EF4-FFF2-40B4-BE49-F238E27FC236}">
                <a16:creationId xmlns:a16="http://schemas.microsoft.com/office/drawing/2014/main" id="{FD6C6760-DEC7-4048-A437-C9C862A4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9434" y="1853754"/>
            <a:ext cx="4253132" cy="425313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54E870A-AAD8-42F1-9576-9DDCB13CE13E}"/>
              </a:ext>
            </a:extLst>
          </p:cNvPr>
          <p:cNvSpPr/>
          <p:nvPr/>
        </p:nvSpPr>
        <p:spPr>
          <a:xfrm>
            <a:off x="6253216" y="164365"/>
            <a:ext cx="2815621" cy="232954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Hi There!</a:t>
            </a:r>
          </a:p>
        </p:txBody>
      </p:sp>
    </p:spTree>
    <p:extLst>
      <p:ext uri="{BB962C8B-B14F-4D97-AF65-F5344CB8AC3E}">
        <p14:creationId xmlns:p14="http://schemas.microsoft.com/office/powerpoint/2010/main" val="2816842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61DB-926B-4E22-8FD5-EEB3235B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E5B45-B9D3-485F-8F43-B73C16D755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r>
              <a:rPr lang="en-US" dirty="0"/>
              <a:t>PowerPoint is a presentation program</a:t>
            </a:r>
          </a:p>
          <a:p>
            <a:r>
              <a:rPr lang="en-US" dirty="0"/>
              <a:t>Created by Robert Gaskins and Dennis Austin</a:t>
            </a:r>
          </a:p>
          <a:p>
            <a:r>
              <a:rPr lang="en-US" dirty="0"/>
              <a:t>Released on April 20</a:t>
            </a:r>
            <a:r>
              <a:rPr lang="en-US" baseline="30000" dirty="0"/>
              <a:t>th</a:t>
            </a:r>
            <a:r>
              <a:rPr lang="en-US" dirty="0"/>
              <a:t>, 1987</a:t>
            </a:r>
          </a:p>
          <a:p>
            <a:r>
              <a:rPr lang="en-US" dirty="0"/>
              <a:t>Forethought, Inc</a:t>
            </a:r>
          </a:p>
          <a:p>
            <a:r>
              <a:rPr lang="en-US" dirty="0"/>
              <a:t>Acquired by Microsoft for $14 million</a:t>
            </a:r>
          </a:p>
          <a:p>
            <a:r>
              <a:rPr lang="en-US" dirty="0"/>
              <a:t>Microsoft’s first significant acquisition</a:t>
            </a:r>
          </a:p>
        </p:txBody>
      </p:sp>
    </p:spTree>
    <p:extLst>
      <p:ext uri="{BB962C8B-B14F-4D97-AF65-F5344CB8AC3E}">
        <p14:creationId xmlns:p14="http://schemas.microsoft.com/office/powerpoint/2010/main" val="98592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6"/>
    </mc:Choice>
    <mc:Fallback>
      <p:transition spd="slow" advTm="624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BAFC-E170-4233-80EF-A3F87744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Video</a:t>
            </a:r>
          </a:p>
        </p:txBody>
      </p:sp>
      <p:pic>
        <p:nvPicPr>
          <p:cNvPr id="4" name="Online Media 3" title="SPRAY PAINTING AN ENTIRE MANSION IN 2 MINUTES">
            <a:hlinkClick r:id="" action="ppaction://media"/>
            <a:extLst>
              <a:ext uri="{FF2B5EF4-FFF2-40B4-BE49-F238E27FC236}">
                <a16:creationId xmlns:a16="http://schemas.microsoft.com/office/drawing/2014/main" id="{0E9CE916-D54B-4A3A-85D6-5CE1C52503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22449" y="2107096"/>
            <a:ext cx="6747101" cy="37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48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5208-2BF8-4CB7-89B0-69886B80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Audio</a:t>
            </a:r>
          </a:p>
        </p:txBody>
      </p:sp>
      <p:pic>
        <p:nvPicPr>
          <p:cNvPr id="4" name="John_Bartmann_-_04_-_Earning_Happiness">
            <a:hlinkClick r:id="" action="ppaction://media"/>
            <a:extLst>
              <a:ext uri="{FF2B5EF4-FFF2-40B4-BE49-F238E27FC236}">
                <a16:creationId xmlns:a16="http://schemas.microsoft.com/office/drawing/2014/main" id="{1795F3A1-6C30-438E-AECE-0D99262954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2391" y="2423491"/>
            <a:ext cx="2087217" cy="20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F5EA-1B47-4D40-AC3E-3AE77481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Recording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2F614-1C2C-40BF-AB7D-D002EF1DB6AD}"/>
              </a:ext>
            </a:extLst>
          </p:cNvPr>
          <p:cNvSpPr txBox="1"/>
          <p:nvPr/>
        </p:nvSpPr>
        <p:spPr>
          <a:xfrm>
            <a:off x="2345635" y="2743200"/>
            <a:ext cx="7076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This is a sample of screen recording.</a:t>
            </a:r>
          </a:p>
        </p:txBody>
      </p:sp>
      <p:pic>
        <p:nvPicPr>
          <p:cNvPr id="9" name="Screen Recording 8">
            <a:hlinkClick r:id="" action="ppaction://media"/>
            <a:extLst>
              <a:ext uri="{FF2B5EF4-FFF2-40B4-BE49-F238E27FC236}">
                <a16:creationId xmlns:a16="http://schemas.microsoft.com/office/drawing/2014/main" id="{1D2A2357-ED4F-4DFA-93A5-0CE4BC8355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925" y="504825"/>
            <a:ext cx="103441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6BC4-4E60-449D-A1C3-427AC7CF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Inventors</a:t>
            </a:r>
          </a:p>
        </p:txBody>
      </p:sp>
      <p:pic>
        <p:nvPicPr>
          <p:cNvPr id="5" name="Content Placeholder 4" descr="Robert Gaskins&#10;">
            <a:extLst>
              <a:ext uri="{FF2B5EF4-FFF2-40B4-BE49-F238E27FC236}">
                <a16:creationId xmlns:a16="http://schemas.microsoft.com/office/drawing/2014/main" id="{758B8309-49C6-4178-B247-8AE7321F58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1600452"/>
            <a:ext cx="3657348" cy="3657348"/>
          </a:xfrm>
        </p:spPr>
      </p:pic>
      <p:pic>
        <p:nvPicPr>
          <p:cNvPr id="7" name="Picture 6" descr="Dennis Austin">
            <a:extLst>
              <a:ext uri="{FF2B5EF4-FFF2-40B4-BE49-F238E27FC236}">
                <a16:creationId xmlns:a16="http://schemas.microsoft.com/office/drawing/2014/main" id="{CB0B047F-865A-4B56-8211-1D98AEFD1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7" y="1600452"/>
            <a:ext cx="3657348" cy="3657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336C39-FE5F-4B30-9943-FFB12F5887DC}"/>
              </a:ext>
            </a:extLst>
          </p:cNvPr>
          <p:cNvSpPr txBox="1"/>
          <p:nvPr/>
        </p:nvSpPr>
        <p:spPr>
          <a:xfrm>
            <a:off x="6996545" y="5257548"/>
            <a:ext cx="365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Robert Gaskins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F5419-37B5-4FBE-A15F-954E558B948E}"/>
              </a:ext>
            </a:extLst>
          </p:cNvPr>
          <p:cNvSpPr txBox="1"/>
          <p:nvPr/>
        </p:nvSpPr>
        <p:spPr>
          <a:xfrm>
            <a:off x="1538107" y="5257548"/>
            <a:ext cx="365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Dennis Austin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50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93"/>
    </mc:Choice>
    <mc:Fallback>
      <p:transition spd="slow" advTm="10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A4AE-E658-415A-A319-3B262B0F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Relabeled by Microsoft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B931F6-A70A-485B-817D-B34071B746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52" y="2016125"/>
            <a:ext cx="4890820" cy="3449638"/>
          </a:xfr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8B01303-7183-4183-92E2-9EA08D597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51" y="2016126"/>
            <a:ext cx="4890821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0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4"/>
    </mc:Choice>
    <mc:Fallback>
      <p:transition spd="slow" advTm="2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A953F6-C1F1-40AB-AF0A-81CED429FD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58" y="1967370"/>
            <a:ext cx="8377116" cy="3622218"/>
          </a:xfr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7743985-5E8F-408B-992C-7E7C3A674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58" y="1967373"/>
            <a:ext cx="8377115" cy="3622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90145-DE4F-4708-88CD-41F3C92E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Joined Office Suite in 1989</a:t>
            </a:r>
          </a:p>
        </p:txBody>
      </p:sp>
    </p:spTree>
    <p:extLst>
      <p:ext uri="{BB962C8B-B14F-4D97-AF65-F5344CB8AC3E}">
        <p14:creationId xmlns:p14="http://schemas.microsoft.com/office/powerpoint/2010/main" val="18997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4"/>
    </mc:Choice>
    <mc:Fallback>
      <p:transition spd="slow" advTm="1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DFA2-0B25-4CCF-918D-49499970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Copies Sold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EDBC92C-D484-4309-B9F5-651B16DECB4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4626915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3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1D84-FCF8-4407-935B-9E759594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Just Business</a:t>
            </a:r>
          </a:p>
        </p:txBody>
      </p:sp>
      <p:pic>
        <p:nvPicPr>
          <p:cNvPr id="5" name="Content Placeholder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2CD32D3D-9F56-4119-832D-9D19A2FCBA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2562"/>
            <a:ext cx="5257800" cy="3953866"/>
          </a:xfrm>
        </p:spPr>
      </p:pic>
      <p:pic>
        <p:nvPicPr>
          <p:cNvPr id="7" name="Picture 6" descr="A picture containing graffiti&#10;&#10;Description automatically generated">
            <a:extLst>
              <a:ext uri="{FF2B5EF4-FFF2-40B4-BE49-F238E27FC236}">
                <a16:creationId xmlns:a16="http://schemas.microsoft.com/office/drawing/2014/main" id="{82CA23B9-ADD9-4CF8-9AC5-1B53CBCA6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94885"/>
            <a:ext cx="5257801" cy="3953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33CA7E-F094-4A28-870B-B1A8BA4F82FA}"/>
              </a:ext>
            </a:extLst>
          </p:cNvPr>
          <p:cNvSpPr txBox="1"/>
          <p:nvPr/>
        </p:nvSpPr>
        <p:spPr>
          <a:xfrm>
            <a:off x="838200" y="556410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Artist, David Byrne has been using </a:t>
            </a:r>
            <a:r>
              <a:rPr lang="en-US" sz="2800" dirty="0"/>
              <a:t>PowerPoint</a:t>
            </a:r>
            <a:r>
              <a:rPr lang="en-US" sz="2400" dirty="0"/>
              <a:t> for years as part of his work.</a:t>
            </a:r>
          </a:p>
        </p:txBody>
      </p:sp>
    </p:spTree>
    <p:extLst>
      <p:ext uri="{BB962C8B-B14F-4D97-AF65-F5344CB8AC3E}">
        <p14:creationId xmlns:p14="http://schemas.microsoft.com/office/powerpoint/2010/main" val="5481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D068-7814-4050-BC4E-D6092B46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You to be Creative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FFD0217-5B13-471E-ABC7-F0026430FA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02" y="1907187"/>
            <a:ext cx="6885995" cy="4146294"/>
          </a:xfrm>
        </p:spPr>
      </p:pic>
    </p:spTree>
    <p:extLst>
      <p:ext uri="{BB962C8B-B14F-4D97-AF65-F5344CB8AC3E}">
        <p14:creationId xmlns:p14="http://schemas.microsoft.com/office/powerpoint/2010/main" val="194408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419225-99B0-4D76-BEAA-E67555E0C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F756DC-DA72-4DCA-8FA8-E6A41907E4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Larson, UNLV</a:t>
            </a:r>
          </a:p>
        </p:txBody>
      </p:sp>
    </p:spTree>
    <p:extLst>
      <p:ext uri="{BB962C8B-B14F-4D97-AF65-F5344CB8AC3E}">
        <p14:creationId xmlns:p14="http://schemas.microsoft.com/office/powerpoint/2010/main" val="10751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1676</TotalTime>
  <Words>141</Words>
  <Application>Microsoft Office PowerPoint</Application>
  <PresentationFormat>Widescreen</PresentationFormat>
  <Paragraphs>42</Paragraphs>
  <Slides>22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Gill Sans MT</vt:lpstr>
      <vt:lpstr>Gallery</vt:lpstr>
      <vt:lpstr>Microsoft PowerPoint</vt:lpstr>
      <vt:lpstr>Overview</vt:lpstr>
      <vt:lpstr>Original Inventors</vt:lpstr>
      <vt:lpstr>Relabeled by Microsoft</vt:lpstr>
      <vt:lpstr>PowerPoint Joined Office Suite in 1989</vt:lpstr>
      <vt:lpstr>Copies Sold</vt:lpstr>
      <vt:lpstr>More Than Just Business</vt:lpstr>
      <vt:lpstr>Time for You to be Creative</vt:lpstr>
      <vt:lpstr>Thank You</vt:lpstr>
      <vt:lpstr>Working With Objects</vt:lpstr>
      <vt:lpstr>Working with Text</vt:lpstr>
      <vt:lpstr>Text Direction</vt:lpstr>
      <vt:lpstr>IMages</vt:lpstr>
      <vt:lpstr>SmartArt</vt:lpstr>
      <vt:lpstr>Background Picture</vt:lpstr>
      <vt:lpstr>PowerPoint Presentation</vt:lpstr>
      <vt:lpstr>Icons</vt:lpstr>
      <vt:lpstr>Tables</vt:lpstr>
      <vt:lpstr>Transitions</vt:lpstr>
      <vt:lpstr>Using Video</vt:lpstr>
      <vt:lpstr>Using Audio</vt:lpstr>
      <vt:lpstr>Screen Recording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Larson</dc:creator>
  <cp:lastModifiedBy>John Larson</cp:lastModifiedBy>
  <cp:revision>45</cp:revision>
  <dcterms:created xsi:type="dcterms:W3CDTF">2019-02-16T06:32:34Z</dcterms:created>
  <dcterms:modified xsi:type="dcterms:W3CDTF">2019-03-09T11:33:30Z</dcterms:modified>
</cp:coreProperties>
</file>